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17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9" r:id="rId8"/>
    <p:sldId id="280" r:id="rId9"/>
    <p:sldId id="261" r:id="rId10"/>
    <p:sldId id="270" r:id="rId11"/>
    <p:sldId id="262" r:id="rId12"/>
    <p:sldId id="263" r:id="rId13"/>
    <p:sldId id="271" r:id="rId14"/>
    <p:sldId id="264" r:id="rId15"/>
    <p:sldId id="272" r:id="rId16"/>
    <p:sldId id="273" r:id="rId17"/>
    <p:sldId id="274" r:id="rId18"/>
    <p:sldId id="276" r:id="rId19"/>
    <p:sldId id="275" r:id="rId20"/>
    <p:sldId id="265" r:id="rId21"/>
    <p:sldId id="269" r:id="rId22"/>
    <p:sldId id="266" r:id="rId23"/>
    <p:sldId id="267" r:id="rId24"/>
    <p:sldId id="268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033C-8E15-46EB-87C0-A4366DCF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734846"/>
            <a:ext cx="8679915" cy="174872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City Navigator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1658A-D476-48FE-A4E8-6CA1F449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607510"/>
            <a:ext cx="8673427" cy="169959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By: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Madhav - GIC1221021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Ravitej Kaur – GIC1221002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Sangavi - GIC1221003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Varshini - GIC1221001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3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Login Page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44166" y="1976955"/>
            <a:ext cx="6041010" cy="2904089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260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Registration Form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44166" y="1975440"/>
            <a:ext cx="6041010" cy="2907118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2040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Registration Form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44166" y="1978527"/>
            <a:ext cx="6041010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606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- Logging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56752" y="1976955"/>
            <a:ext cx="6015837" cy="2904089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853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Customer Profile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8282" y="1978527"/>
            <a:ext cx="5992778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841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Covid 19 Guidelines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1342" y="1978527"/>
            <a:ext cx="5926657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557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- Maps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1342" y="2013700"/>
            <a:ext cx="5926657" cy="2830596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177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By Air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31561" y="2013700"/>
            <a:ext cx="5866218" cy="2830596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84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By Train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4531" y="2026253"/>
            <a:ext cx="5780278" cy="2805490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5785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By Bus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4531" y="2013700"/>
            <a:ext cx="5780278" cy="2830596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650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Index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1598-7CF1-4F2A-967D-CFD80807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1590798"/>
            <a:ext cx="6269591" cy="367640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</a:t>
            </a:r>
          </a:p>
          <a:p>
            <a:r>
              <a:rPr lang="en-US" dirty="0"/>
              <a:t>Software Interface</a:t>
            </a:r>
          </a:p>
          <a:p>
            <a:r>
              <a:rPr lang="en-US" dirty="0"/>
              <a:t>Hardware Interface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Class Diagram</a:t>
            </a:r>
          </a:p>
          <a:p>
            <a:r>
              <a:rPr lang="en-US" dirty="0"/>
              <a:t>Sequence Diagram</a:t>
            </a:r>
          </a:p>
          <a:p>
            <a:r>
              <a:rPr lang="en-US" dirty="0"/>
              <a:t>Project Screenshots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58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Suggested Places in Delhi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0149" y="1978527"/>
            <a:ext cx="5989043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82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2536" y="1991276"/>
            <a:ext cx="5884267" cy="2875442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024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All Places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99644" y="1978527"/>
            <a:ext cx="5930052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022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Suggested Restaurants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99644" y="1989725"/>
            <a:ext cx="5930052" cy="2878545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4842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All Restaurants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2536" y="1989725"/>
            <a:ext cx="5884267" cy="2878545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5198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00 Thank You Images &amp; Pictures [HD]">
            <a:extLst>
              <a:ext uri="{FF2B5EF4-FFF2-40B4-BE49-F238E27FC236}">
                <a16:creationId xmlns:a16="http://schemas.microsoft.com/office/drawing/2014/main" id="{9C68A45B-5DFB-4E15-B7E4-0ABD1C89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31" y="502709"/>
            <a:ext cx="6816538" cy="58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9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Introduction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1598-7CF1-4F2A-967D-CFD80807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2351485"/>
            <a:ext cx="6269591" cy="2155031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Describing a set of technology-based solutions. </a:t>
            </a:r>
          </a:p>
          <a:p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</a:rPr>
              <a:t>R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edefines the travelling experience. </a:t>
            </a:r>
          </a:p>
          <a:p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roviding details of the places and restaurants for different states.</a:t>
            </a:r>
          </a:p>
          <a:p>
            <a:r>
              <a:rPr lang="en-GB" dirty="0">
                <a:latin typeface="Arial" panose="020B0604020202020204" pitchFamily="34" charset="0"/>
              </a:rPr>
              <a:t>Provides details for travelling.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48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Module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1598-7CF1-4F2A-967D-CFD80807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9" y="3224178"/>
            <a:ext cx="1530934" cy="409644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Customer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33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Software Interface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1598-7CF1-4F2A-967D-CFD80807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2728195"/>
            <a:ext cx="6269591" cy="1401610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Tool: Spring Tool Suite</a:t>
            </a:r>
          </a:p>
          <a:p>
            <a:r>
              <a:rPr lang="en-GB" dirty="0">
                <a:latin typeface="Arial" panose="020B0604020202020204" pitchFamily="34" charset="0"/>
              </a:rPr>
              <a:t>Languages: HTML, CSS, Java</a:t>
            </a:r>
          </a:p>
          <a:p>
            <a:r>
              <a:rPr lang="en-GB" dirty="0">
                <a:latin typeface="Arial" panose="020B0604020202020204" pitchFamily="34" charset="0"/>
              </a:rPr>
              <a:t>Database: MySQL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755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 Case Diagram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AEEEFAD6-B50F-403C-A5FE-C0D86B704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732" y="735013"/>
            <a:ext cx="560070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97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Class Diagram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466DD68A-E6D7-4874-B066-C91176D6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6061" r="2435" b="12599"/>
          <a:stretch>
            <a:fillRect/>
          </a:stretch>
        </p:blipFill>
        <p:spPr bwMode="auto">
          <a:xfrm>
            <a:off x="5665335" y="1485900"/>
            <a:ext cx="54181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9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Sequence Diagram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1B5802D2-1956-4ADF-A271-61F746E9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1028020"/>
            <a:ext cx="3304494" cy="458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">
            <a:extLst>
              <a:ext uri="{FF2B5EF4-FFF2-40B4-BE49-F238E27FC236}">
                <a16:creationId xmlns:a16="http://schemas.microsoft.com/office/drawing/2014/main" id="{BBFC1592-8CD0-42F8-87FD-FE02DE1F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/>
          <a:stretch>
            <a:fillRect/>
          </a:stretch>
        </p:blipFill>
        <p:spPr bwMode="auto">
          <a:xfrm>
            <a:off x="8068192" y="1028020"/>
            <a:ext cx="3856298" cy="45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6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- Home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66" y="1972235"/>
            <a:ext cx="6041010" cy="2913529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072080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165</Words>
  <Application>Microsoft Office PowerPoint</Application>
  <PresentationFormat>Widescreen</PresentationFormat>
  <Paragraphs>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 Light</vt:lpstr>
      <vt:lpstr>Rockwell</vt:lpstr>
      <vt:lpstr>Wingdings</vt:lpstr>
      <vt:lpstr>Atlas</vt:lpstr>
      <vt:lpstr>City Navigator</vt:lpstr>
      <vt:lpstr>Index</vt:lpstr>
      <vt:lpstr>Introduction</vt:lpstr>
      <vt:lpstr>Module</vt:lpstr>
      <vt:lpstr>Software Interface</vt:lpstr>
      <vt:lpstr>Use Case Diagram</vt:lpstr>
      <vt:lpstr>Class Diagram</vt:lpstr>
      <vt:lpstr>Sequence Diagram</vt:lpstr>
      <vt:lpstr>Project Screenshots - Home</vt:lpstr>
      <vt:lpstr>Project Screenshots – Login Page</vt:lpstr>
      <vt:lpstr>Project Screenshots – Registration Form</vt:lpstr>
      <vt:lpstr>Project Screenshots – Registration Form</vt:lpstr>
      <vt:lpstr>Project Screenshots - Logging</vt:lpstr>
      <vt:lpstr>Project Screenshots – Customer Profile</vt:lpstr>
      <vt:lpstr>Project Screenshots – Covid 19 Guidelines</vt:lpstr>
      <vt:lpstr>Project Screenshots - Maps</vt:lpstr>
      <vt:lpstr>Project Screenshots – By Air</vt:lpstr>
      <vt:lpstr>Project Screenshots – By Train</vt:lpstr>
      <vt:lpstr>Project Screenshots – By Bus</vt:lpstr>
      <vt:lpstr>Project Screenshots – Suggested Places in Delhi</vt:lpstr>
      <vt:lpstr>Project Screenshots</vt:lpstr>
      <vt:lpstr>Project Screenshots – All Places</vt:lpstr>
      <vt:lpstr>Project Screenshots – Suggested Restaurants</vt:lpstr>
      <vt:lpstr>Project Screenshots – All Restaurants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Navigator</dc:title>
  <dc:creator>dell inspiron 5518</dc:creator>
  <cp:lastModifiedBy>dell inspiron 5518</cp:lastModifiedBy>
  <cp:revision>26</cp:revision>
  <dcterms:created xsi:type="dcterms:W3CDTF">2022-03-16T04:06:12Z</dcterms:created>
  <dcterms:modified xsi:type="dcterms:W3CDTF">2022-03-16T05:11:44Z</dcterms:modified>
</cp:coreProperties>
</file>